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90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866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93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05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828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227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105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320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381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357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76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008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FDE3-AE4E-48AC-9477-A0EB3F09337C}" type="datetimeFigureOut">
              <a:rPr lang="lv-LV" smtClean="0"/>
              <a:t>2018.03.20.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9722-C79F-4F44-8361-8FAFB833A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701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347" y="1644382"/>
            <a:ext cx="9144000" cy="2387600"/>
          </a:xfrm>
        </p:spPr>
        <p:txBody>
          <a:bodyPr>
            <a:noAutofit/>
          </a:bodyPr>
          <a:lstStyle/>
          <a:p>
            <a:r>
              <a:rPr lang="lv-LV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Mana dāvana Latvijai</a:t>
            </a:r>
            <a:endParaRPr lang="lv-LV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7404" y="4117926"/>
            <a:ext cx="7409234" cy="1655762"/>
          </a:xfrm>
        </p:spPr>
        <p:txBody>
          <a:bodyPr>
            <a:normAutofit/>
          </a:bodyPr>
          <a:lstStyle/>
          <a:p>
            <a:r>
              <a:rPr lang="lv-LV" sz="3600" dirty="0" smtClean="0"/>
              <a:t>Projekta darbs </a:t>
            </a:r>
          </a:p>
          <a:p>
            <a:r>
              <a:rPr lang="lv-LV" sz="3600" dirty="0" smtClean="0"/>
              <a:t>2018.gada 5.-9.februārī</a:t>
            </a:r>
            <a:endParaRPr lang="lv-LV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859" y="2859972"/>
            <a:ext cx="5430570" cy="1387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794362" y="2859972"/>
            <a:ext cx="5430570" cy="13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1109" y="448401"/>
            <a:ext cx="4887969" cy="883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u="sng" dirty="0" smtClean="0"/>
              <a:t>Mans stāsts</a:t>
            </a:r>
            <a:endParaRPr lang="lv-LV" sz="6000" u="sng" dirty="0"/>
          </a:p>
        </p:txBody>
      </p:sp>
      <p:sp>
        <p:nvSpPr>
          <p:cNvPr id="3" name="Rectangle 2"/>
          <p:cNvSpPr/>
          <p:nvPr/>
        </p:nvSpPr>
        <p:spPr>
          <a:xfrm>
            <a:off x="935182" y="1437119"/>
            <a:ext cx="944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dirty="0" smtClean="0"/>
              <a:t>Mana dzimšanas diena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76548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6213"/>
              </p:ext>
            </p:extLst>
          </p:nvPr>
        </p:nvGraphicFramePr>
        <p:xfrm>
          <a:off x="2479831" y="170104"/>
          <a:ext cx="6887899" cy="6369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521">
                  <a:extLst>
                    <a:ext uri="{9D8B030D-6E8A-4147-A177-3AD203B41FA5}">
                      <a16:colId xmlns:a16="http://schemas.microsoft.com/office/drawing/2014/main" xmlns="" val="372615964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860498521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593601951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819290184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3843637639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582024548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3979622801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2022227148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1964784368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626655644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2988509461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3701162098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2630048314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1514998037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3900875957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2853201265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788396182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4122641818"/>
                    </a:ext>
                  </a:extLst>
                </a:gridCol>
                <a:gridCol w="362521">
                  <a:extLst>
                    <a:ext uri="{9D8B030D-6E8A-4147-A177-3AD203B41FA5}">
                      <a16:colId xmlns:a16="http://schemas.microsoft.com/office/drawing/2014/main" xmlns="" val="4223627599"/>
                    </a:ext>
                  </a:extLst>
                </a:gridCol>
              </a:tblGrid>
              <a:tr h="331986">
                <a:tc>
                  <a:txBody>
                    <a:bodyPr/>
                    <a:lstStyle/>
                    <a:p>
                      <a:pPr algn="ctr" fontAlgn="b"/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8455188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834544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059847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913633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9843239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116005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41582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4495443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878393"/>
                  </a:ext>
                </a:extLst>
              </a:tr>
              <a:tr h="3319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11085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067935"/>
                  </a:ext>
                </a:extLst>
              </a:tr>
              <a:tr h="2940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344125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719484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738150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687525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464859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901917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238598"/>
                  </a:ext>
                </a:extLst>
              </a:tr>
              <a:tr h="3161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293060"/>
                  </a:ext>
                </a:extLst>
              </a:tr>
              <a:tr h="331986">
                <a:tc>
                  <a:txBody>
                    <a:bodyPr/>
                    <a:lstStyle/>
                    <a:p>
                      <a:pPr algn="ctr" fontAlgn="b"/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71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67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633683"/>
            <a:ext cx="9144000" cy="37554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8800" b="1" dirty="0" smtClean="0"/>
              <a:t>Paldies par uzmanību!</a:t>
            </a:r>
            <a:endParaRPr lang="lv-LV" sz="8800" b="1" dirty="0"/>
          </a:p>
        </p:txBody>
      </p:sp>
    </p:spTree>
    <p:extLst>
      <p:ext uri="{BB962C8B-B14F-4D97-AF65-F5344CB8AC3E}">
        <p14:creationId xmlns:p14="http://schemas.microsoft.com/office/powerpoint/2010/main" val="119347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448401"/>
            <a:ext cx="3437313" cy="883115"/>
          </a:xfrm>
        </p:spPr>
        <p:txBody>
          <a:bodyPr>
            <a:noAutofit/>
          </a:bodyPr>
          <a:lstStyle/>
          <a:p>
            <a:r>
              <a:rPr lang="lv-LV" sz="6000" u="sng" dirty="0" smtClean="0">
                <a:ln>
                  <a:solidFill>
                    <a:schemeClr val="accent1"/>
                  </a:solidFill>
                </a:ln>
              </a:rPr>
              <a:t>Mērķis</a:t>
            </a:r>
            <a:endParaRPr lang="lv-LV" sz="6000" u="sng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182" y="1514941"/>
            <a:ext cx="911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dirty="0"/>
              <a:t>Stiprināt izglītojamo valstiskās piederības sajūtu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182" y="3553878"/>
            <a:ext cx="9113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dirty="0" smtClean="0"/>
              <a:t>Izglītojamo </a:t>
            </a:r>
            <a:r>
              <a:rPr lang="lv-LV" sz="3600" dirty="0"/>
              <a:t>veidots </a:t>
            </a:r>
            <a:r>
              <a:rPr lang="lv-LV" sz="3600" dirty="0" smtClean="0"/>
              <a:t>žurnāls/videofilmiņa</a:t>
            </a:r>
            <a:r>
              <a:rPr lang="lv-LV" sz="3600" dirty="0"/>
              <a:t>, buklets, </a:t>
            </a:r>
            <a:r>
              <a:rPr lang="lv-LV" sz="3600" dirty="0" err="1"/>
              <a:t>fotokolāža</a:t>
            </a:r>
            <a:r>
              <a:rPr lang="lv-LV" sz="3600" dirty="0"/>
              <a:t> ar komentāru u.tml</a:t>
            </a:r>
            <a:r>
              <a:rPr lang="lv-LV" sz="3600" dirty="0" smtClean="0"/>
              <a:t>.</a:t>
            </a:r>
            <a:endParaRPr lang="lv-LV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1109" y="2228315"/>
            <a:ext cx="3268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u="sng" dirty="0" smtClean="0">
                <a:ln>
                  <a:solidFill>
                    <a:schemeClr val="accent1"/>
                  </a:solidFill>
                </a:ln>
              </a:rPr>
              <a:t>Rezultāts</a:t>
            </a:r>
            <a:endParaRPr lang="lv-LV" sz="6000" u="sng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859" y="2859972"/>
            <a:ext cx="5430570" cy="13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1109" y="448401"/>
            <a:ext cx="3437313" cy="883115"/>
          </a:xfrm>
        </p:spPr>
        <p:txBody>
          <a:bodyPr>
            <a:noAutofit/>
          </a:bodyPr>
          <a:lstStyle/>
          <a:p>
            <a:r>
              <a:rPr lang="lv-LV" sz="6000" u="sng" dirty="0" smtClean="0">
                <a:ln>
                  <a:solidFill>
                    <a:schemeClr val="accent1"/>
                  </a:solidFill>
                </a:ln>
              </a:rPr>
              <a:t>Ieteikumi</a:t>
            </a:r>
            <a:endParaRPr lang="lv-LV" sz="6000" u="sng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182" y="1456750"/>
            <a:ext cx="9447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600" dirty="0" smtClean="0"/>
              <a:t>Mana dzimta Latvijā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600" dirty="0" smtClean="0"/>
              <a:t>… objektu ābece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182" y="3549185"/>
            <a:ext cx="102537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5.</a:t>
            </a:r>
            <a:r>
              <a:rPr lang="lv-LV" sz="3200" dirty="0" smtClean="0">
                <a:ea typeface="Times New Roman" panose="02020603050405020304" pitchFamily="18" charset="0"/>
              </a:rPr>
              <a:t>k</a:t>
            </a:r>
            <a:r>
              <a:rPr lang="en-GB" sz="3200" dirty="0" smtClean="0">
                <a:ea typeface="Times New Roman" panose="02020603050405020304" pitchFamily="18" charset="0"/>
              </a:rPr>
              <a:t>lases</a:t>
            </a:r>
            <a:r>
              <a:rPr lang="lv-LV" sz="3200" dirty="0" smtClean="0"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ea typeface="Times New Roman" panose="02020603050405020304" pitchFamily="18" charset="0"/>
              </a:rPr>
              <a:t>- </a:t>
            </a:r>
            <a:r>
              <a:rPr lang="en-GB" sz="3200" dirty="0" err="1">
                <a:ea typeface="Times New Roman" panose="02020603050405020304" pitchFamily="18" charset="0"/>
              </a:rPr>
              <a:t>Vecmīlgrāvja</a:t>
            </a:r>
            <a:r>
              <a:rPr lang="en-GB" sz="3200" dirty="0"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ea typeface="Times New Roman" panose="02020603050405020304" pitchFamily="18" charset="0"/>
              </a:rPr>
              <a:t>objekti</a:t>
            </a:r>
            <a:endParaRPr lang="lv-LV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6.</a:t>
            </a:r>
            <a:r>
              <a:rPr lang="lv-LV" sz="3200" dirty="0" smtClean="0">
                <a:ea typeface="Times New Roman" panose="02020603050405020304" pitchFamily="18" charset="0"/>
              </a:rPr>
              <a:t>k</a:t>
            </a:r>
            <a:r>
              <a:rPr lang="en-GB" sz="3200" dirty="0" smtClean="0">
                <a:ea typeface="Times New Roman" panose="02020603050405020304" pitchFamily="18" charset="0"/>
              </a:rPr>
              <a:t>lases</a:t>
            </a:r>
            <a:r>
              <a:rPr lang="lv-LV" sz="3200" dirty="0" smtClean="0"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ea typeface="Times New Roman" panose="02020603050405020304" pitchFamily="18" charset="0"/>
              </a:rPr>
              <a:t>- </a:t>
            </a:r>
            <a:r>
              <a:rPr lang="en-GB" sz="3200" dirty="0" err="1">
                <a:ea typeface="Times New Roman" panose="02020603050405020304" pitchFamily="18" charset="0"/>
              </a:rPr>
              <a:t>Rīgas</a:t>
            </a:r>
            <a:r>
              <a:rPr lang="en-GB" sz="3200" dirty="0"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ea typeface="Times New Roman" panose="02020603050405020304" pitchFamily="18" charset="0"/>
              </a:rPr>
              <a:t>objekti</a:t>
            </a:r>
            <a:endParaRPr lang="lv-LV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7.</a:t>
            </a:r>
            <a:r>
              <a:rPr lang="lv-LV" sz="3200" dirty="0" smtClean="0">
                <a:ea typeface="Times New Roman" panose="02020603050405020304" pitchFamily="18" charset="0"/>
              </a:rPr>
              <a:t>k</a:t>
            </a:r>
            <a:r>
              <a:rPr lang="en-GB" sz="3200" dirty="0" smtClean="0">
                <a:ea typeface="Times New Roman" panose="02020603050405020304" pitchFamily="18" charset="0"/>
              </a:rPr>
              <a:t>lases</a:t>
            </a:r>
            <a:r>
              <a:rPr lang="lv-LV" sz="3200" dirty="0" smtClean="0"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ea typeface="Times New Roman" panose="02020603050405020304" pitchFamily="18" charset="0"/>
              </a:rPr>
              <a:t>- </a:t>
            </a:r>
            <a:r>
              <a:rPr lang="en-GB" sz="3200" dirty="0" err="1">
                <a:ea typeface="Times New Roman" panose="02020603050405020304" pitchFamily="18" charset="0"/>
              </a:rPr>
              <a:t>Latgales</a:t>
            </a:r>
            <a:r>
              <a:rPr lang="en-GB" sz="3200" dirty="0">
                <a:ea typeface="Times New Roman" panose="02020603050405020304" pitchFamily="18" charset="0"/>
              </a:rPr>
              <a:t>, </a:t>
            </a:r>
            <a:r>
              <a:rPr lang="en-GB" sz="3200" dirty="0" err="1">
                <a:ea typeface="Times New Roman" panose="02020603050405020304" pitchFamily="18" charset="0"/>
              </a:rPr>
              <a:t>Vidzemes</a:t>
            </a:r>
            <a:r>
              <a:rPr lang="en-GB" sz="3200" dirty="0"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ea typeface="Times New Roman" panose="02020603050405020304" pitchFamily="18" charset="0"/>
              </a:rPr>
              <a:t>objekti</a:t>
            </a:r>
            <a:endParaRPr lang="lv-LV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8.</a:t>
            </a:r>
            <a:r>
              <a:rPr lang="lv-LV" sz="3200" dirty="0" smtClean="0">
                <a:ea typeface="Times New Roman" panose="02020603050405020304" pitchFamily="18" charset="0"/>
              </a:rPr>
              <a:t>k</a:t>
            </a:r>
            <a:r>
              <a:rPr lang="en-GB" sz="3200" dirty="0" smtClean="0">
                <a:ea typeface="Times New Roman" panose="02020603050405020304" pitchFamily="18" charset="0"/>
              </a:rPr>
              <a:t>lases</a:t>
            </a:r>
            <a:r>
              <a:rPr lang="lv-LV" sz="3200" dirty="0" smtClean="0"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ea typeface="Times New Roman" panose="02020603050405020304" pitchFamily="18" charset="0"/>
              </a:rPr>
              <a:t>- </a:t>
            </a:r>
            <a:r>
              <a:rPr lang="en-GB" sz="3200" dirty="0" err="1">
                <a:ea typeface="Times New Roman" panose="02020603050405020304" pitchFamily="18" charset="0"/>
              </a:rPr>
              <a:t>Kurzemes</a:t>
            </a:r>
            <a:r>
              <a:rPr lang="en-GB" sz="3200" dirty="0">
                <a:ea typeface="Times New Roman" panose="02020603050405020304" pitchFamily="18" charset="0"/>
              </a:rPr>
              <a:t>, </a:t>
            </a:r>
            <a:r>
              <a:rPr lang="en-GB" sz="3200" dirty="0" err="1">
                <a:ea typeface="Times New Roman" panose="02020603050405020304" pitchFamily="18" charset="0"/>
              </a:rPr>
              <a:t>Zemgales</a:t>
            </a:r>
            <a:r>
              <a:rPr lang="en-GB" sz="3200" dirty="0">
                <a:ea typeface="Times New Roman" panose="02020603050405020304" pitchFamily="18" charset="0"/>
              </a:rPr>
              <a:t> </a:t>
            </a:r>
            <a:r>
              <a:rPr lang="en-GB" sz="3200" dirty="0" err="1" smtClean="0">
                <a:ea typeface="Times New Roman" panose="02020603050405020304" pitchFamily="18" charset="0"/>
              </a:rPr>
              <a:t>objekti</a:t>
            </a:r>
            <a:endParaRPr lang="lv-LV" sz="3200" dirty="0" smtClean="0">
              <a:ea typeface="Times New Roman" panose="02020603050405020304" pitchFamily="18" charset="0"/>
            </a:endParaRPr>
          </a:p>
          <a:p>
            <a:pPr marL="1828800">
              <a:spcAft>
                <a:spcPts val="0"/>
              </a:spcAft>
            </a:pPr>
            <a:r>
              <a:rPr lang="en-GB" sz="3200" dirty="0" err="1" smtClean="0">
                <a:ea typeface="Times New Roman" panose="02020603050405020304" pitchFamily="18" charset="0"/>
              </a:rPr>
              <a:t>Objekti</a:t>
            </a:r>
            <a:r>
              <a:rPr lang="lv-LV" sz="3200" dirty="0" smtClean="0"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ea typeface="Times New Roman" panose="02020603050405020304" pitchFamily="18" charset="0"/>
              </a:rPr>
              <a:t>- </a:t>
            </a:r>
            <a:r>
              <a:rPr lang="en-GB" sz="3200" dirty="0" err="1" smtClean="0">
                <a:ea typeface="Times New Roman" panose="02020603050405020304" pitchFamily="18" charset="0"/>
              </a:rPr>
              <a:t>daba</a:t>
            </a:r>
            <a:r>
              <a:rPr lang="en-GB" sz="3200" dirty="0" smtClean="0">
                <a:ea typeface="Times New Roman" panose="02020603050405020304" pitchFamily="18" charset="0"/>
              </a:rPr>
              <a:t>, </a:t>
            </a:r>
            <a:r>
              <a:rPr lang="en-GB" sz="3200" dirty="0" err="1" smtClean="0">
                <a:ea typeface="Times New Roman" panose="02020603050405020304" pitchFamily="18" charset="0"/>
              </a:rPr>
              <a:t>kultūrvēsture</a:t>
            </a:r>
            <a:r>
              <a:rPr lang="en-GB" sz="3200" dirty="0" smtClean="0">
                <a:ea typeface="Times New Roman" panose="02020603050405020304" pitchFamily="18" charset="0"/>
              </a:rPr>
              <a:t>, </a:t>
            </a:r>
            <a:r>
              <a:rPr lang="en-GB" sz="3200" dirty="0" err="1" smtClean="0">
                <a:ea typeface="Times New Roman" panose="02020603050405020304" pitchFamily="18" charset="0"/>
              </a:rPr>
              <a:t>ražotnes</a:t>
            </a:r>
            <a:endParaRPr lang="lv-LV" sz="32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9.klases</a:t>
            </a:r>
            <a:r>
              <a:rPr lang="en-GB" sz="3200" dirty="0">
                <a:ea typeface="Times New Roman" panose="02020603050405020304" pitchFamily="18" charset="0"/>
              </a:rPr>
              <a:t>, </a:t>
            </a:r>
            <a:r>
              <a:rPr lang="en-GB" sz="3200" dirty="0" smtClean="0">
                <a:ea typeface="Times New Roman" panose="02020603050405020304" pitchFamily="18" charset="0"/>
              </a:rPr>
              <a:t>11.klase</a:t>
            </a:r>
            <a:r>
              <a:rPr lang="lv-LV" sz="3200" dirty="0" smtClean="0"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ea typeface="Times New Roman" panose="02020603050405020304" pitchFamily="18" charset="0"/>
              </a:rPr>
              <a:t>- </a:t>
            </a:r>
            <a:r>
              <a:rPr lang="en-GB" sz="3200" dirty="0">
                <a:ea typeface="Times New Roman" panose="02020603050405020304" pitchFamily="18" charset="0"/>
              </a:rPr>
              <a:t>Mana </a:t>
            </a:r>
            <a:r>
              <a:rPr lang="en-GB" sz="3200" dirty="0" err="1">
                <a:ea typeface="Times New Roman" panose="02020603050405020304" pitchFamily="18" charset="0"/>
              </a:rPr>
              <a:t>dzimta</a:t>
            </a:r>
            <a:r>
              <a:rPr lang="en-GB" sz="3200" dirty="0"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ea typeface="Times New Roman" panose="02020603050405020304" pitchFamily="18" charset="0"/>
              </a:rPr>
              <a:t>Latvijā</a:t>
            </a:r>
            <a:endParaRPr lang="lv-LV" sz="3200" dirty="0"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859" y="2859972"/>
            <a:ext cx="5430570" cy="13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2" y="345323"/>
            <a:ext cx="4588626" cy="612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7" y="326661"/>
            <a:ext cx="3119542" cy="231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5" y="2864613"/>
            <a:ext cx="5248275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1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7" y="211973"/>
            <a:ext cx="6805353" cy="5104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34">
            <a:off x="6327908" y="2050443"/>
            <a:ext cx="5563985" cy="417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801">
            <a:off x="2353068" y="3135083"/>
            <a:ext cx="4254759" cy="319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58" y="280310"/>
            <a:ext cx="8397551" cy="629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859" y="2859972"/>
            <a:ext cx="5430570" cy="138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794362" y="2859972"/>
            <a:ext cx="5430570" cy="13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7871" y="-423516"/>
            <a:ext cx="5553502" cy="7626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9061" y="136188"/>
            <a:ext cx="2125350" cy="1923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49061" y="4682411"/>
            <a:ext cx="2125350" cy="19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/>
          <a:stretch/>
        </p:blipFill>
        <p:spPr>
          <a:xfrm>
            <a:off x="2040714" y="1319557"/>
            <a:ext cx="8067021" cy="508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49310" y="317318"/>
            <a:ext cx="524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/>
              <a:t>Mana </a:t>
            </a:r>
            <a:r>
              <a:rPr lang="lv-LV" sz="4000" dirty="0"/>
              <a:t>d</a:t>
            </a:r>
            <a:r>
              <a:rPr lang="lv-LV" sz="4000" dirty="0" smtClean="0"/>
              <a:t>zimta Latvijā</a:t>
            </a:r>
            <a:endParaRPr lang="lv-LV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859" y="2859972"/>
            <a:ext cx="5430570" cy="138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794362" y="2859972"/>
            <a:ext cx="5430570" cy="13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7" y="755779"/>
            <a:ext cx="7329534" cy="549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364">
            <a:off x="7305869" y="296387"/>
            <a:ext cx="4584069" cy="343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306">
            <a:off x="6293634" y="3051109"/>
            <a:ext cx="4468144" cy="335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17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205</Words>
  <Application>Microsoft Office PowerPoint</Application>
  <PresentationFormat>Pielāgots</PresentationFormat>
  <Paragraphs>398</Paragraphs>
  <Slides>12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3" baseType="lpstr">
      <vt:lpstr>Office Theme</vt:lpstr>
      <vt:lpstr>Mana dāvana Latvijai</vt:lpstr>
      <vt:lpstr>Mērķis</vt:lpstr>
      <vt:lpstr>Ieteikumi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 dāvana Latvijai</dc:title>
  <dc:creator>Maija Kākere</dc:creator>
  <cp:lastModifiedBy>Linda.Klusa</cp:lastModifiedBy>
  <cp:revision>12</cp:revision>
  <dcterms:created xsi:type="dcterms:W3CDTF">2018-02-27T14:50:55Z</dcterms:created>
  <dcterms:modified xsi:type="dcterms:W3CDTF">2018-03-20T07:47:58Z</dcterms:modified>
</cp:coreProperties>
</file>