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1" r:id="rId9"/>
    <p:sldId id="262" r:id="rId10"/>
    <p:sldId id="270" r:id="rId11"/>
    <p:sldId id="268" r:id="rId12"/>
    <p:sldId id="269" r:id="rId13"/>
    <p:sldId id="263" r:id="rId1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54B25-DC85-4D78-8BBF-18276D66EF00}" type="datetimeFigureOut">
              <a:rPr lang="lv-LV" smtClean="0"/>
              <a:t>16.03.2018</a:t>
            </a:fld>
            <a:endParaRPr lang="lv-LV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8C81B-1953-4089-B718-6BE835296AD1}" type="slidenum">
              <a:rPr lang="lv-LV" smtClean="0"/>
              <a:t>‹#›</a:t>
            </a:fld>
            <a:endParaRPr lang="lv-LV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54B25-DC85-4D78-8BBF-18276D66EF00}" type="datetimeFigureOut">
              <a:rPr lang="lv-LV" smtClean="0"/>
              <a:t>16.03.2018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8C81B-1953-4089-B718-6BE835296AD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54B25-DC85-4D78-8BBF-18276D66EF00}" type="datetimeFigureOut">
              <a:rPr lang="lv-LV" smtClean="0"/>
              <a:t>16.03.2018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8C81B-1953-4089-B718-6BE835296AD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54B25-DC85-4D78-8BBF-18276D66EF00}" type="datetimeFigureOut">
              <a:rPr lang="lv-LV" smtClean="0"/>
              <a:t>16.03.2018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8C81B-1953-4089-B718-6BE835296AD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54B25-DC85-4D78-8BBF-18276D66EF00}" type="datetimeFigureOut">
              <a:rPr lang="lv-LV" smtClean="0"/>
              <a:t>16.03.2018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8C81B-1953-4089-B718-6BE835296AD1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54B25-DC85-4D78-8BBF-18276D66EF00}" type="datetimeFigureOut">
              <a:rPr lang="lv-LV" smtClean="0"/>
              <a:t>16.03.2018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8C81B-1953-4089-B718-6BE835296AD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54B25-DC85-4D78-8BBF-18276D66EF00}" type="datetimeFigureOut">
              <a:rPr lang="lv-LV" smtClean="0"/>
              <a:t>16.03.2018</a:t>
            </a:fld>
            <a:endParaRPr lang="lv-LV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8C81B-1953-4089-B718-6BE835296AD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54B25-DC85-4D78-8BBF-18276D66EF00}" type="datetimeFigureOut">
              <a:rPr lang="lv-LV" smtClean="0"/>
              <a:t>16.03.2018</a:t>
            </a:fld>
            <a:endParaRPr lang="lv-LV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8C81B-1953-4089-B718-6BE835296AD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54B25-DC85-4D78-8BBF-18276D66EF00}" type="datetimeFigureOut">
              <a:rPr lang="lv-LV" smtClean="0"/>
              <a:t>16.03.2018</a:t>
            </a:fld>
            <a:endParaRPr lang="lv-LV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8C81B-1953-4089-B718-6BE835296AD1}" type="slidenum">
              <a:rPr lang="lv-LV" smtClean="0"/>
              <a:t>‹#›</a:t>
            </a:fld>
            <a:endParaRPr lang="lv-LV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54B25-DC85-4D78-8BBF-18276D66EF00}" type="datetimeFigureOut">
              <a:rPr lang="lv-LV" smtClean="0"/>
              <a:t>16.03.2018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8C81B-1953-4089-B718-6BE835296AD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54B25-DC85-4D78-8BBF-18276D66EF00}" type="datetimeFigureOut">
              <a:rPr lang="lv-LV" smtClean="0"/>
              <a:t>16.03.2018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8C81B-1953-4089-B718-6BE835296AD1}" type="slidenum">
              <a:rPr lang="lv-LV" smtClean="0"/>
              <a:t>‹#›</a:t>
            </a:fld>
            <a:endParaRPr lang="lv-LV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854B25-DC85-4D78-8BBF-18276D66EF00}" type="datetimeFigureOut">
              <a:rPr lang="lv-LV" smtClean="0"/>
              <a:t>16.03.2018</a:t>
            </a:fld>
            <a:endParaRPr lang="lv-LV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v-LV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FF8C81B-1953-4089-B718-6BE835296AD1}" type="slidenum">
              <a:rPr lang="lv-LV" smtClean="0"/>
              <a:t>‹#›</a:t>
            </a:fld>
            <a:endParaRPr lang="lv-LV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05006"/>
          </a:xfrm>
        </p:spPr>
        <p:txBody>
          <a:bodyPr>
            <a:normAutofit/>
          </a:bodyPr>
          <a:lstStyle/>
          <a:p>
            <a:pPr algn="ctr"/>
            <a:r>
              <a:rPr lang="lv-LV" sz="5400" dirty="0" smtClean="0"/>
              <a:t>«SPĒLĒSIM LATVIJU!»</a:t>
            </a:r>
            <a:r>
              <a:rPr lang="lv-LV" sz="3600" dirty="0" smtClean="0"/>
              <a:t/>
            </a:r>
            <a:br>
              <a:rPr lang="lv-LV" sz="3600" dirty="0" smtClean="0"/>
            </a:br>
            <a:endParaRPr lang="lv-LV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7262624" cy="3672407"/>
          </a:xfrm>
        </p:spPr>
        <p:txBody>
          <a:bodyPr>
            <a:normAutofit/>
          </a:bodyPr>
          <a:lstStyle/>
          <a:p>
            <a:pPr algn="r"/>
            <a:endParaRPr lang="lv-LV" dirty="0"/>
          </a:p>
          <a:p>
            <a:pPr algn="r"/>
            <a:r>
              <a:rPr lang="lv-LV" sz="2200" dirty="0" smtClean="0"/>
              <a:t>Daugavpils 10. vidusskolas </a:t>
            </a:r>
          </a:p>
          <a:p>
            <a:pPr algn="r"/>
            <a:r>
              <a:rPr lang="lv-LV" sz="2200" dirty="0" smtClean="0"/>
              <a:t>lat. val. un lit. skolotājas</a:t>
            </a:r>
          </a:p>
          <a:p>
            <a:pPr algn="r"/>
            <a:r>
              <a:rPr lang="lv-LV" sz="2200" dirty="0" smtClean="0"/>
              <a:t>Marija </a:t>
            </a:r>
            <a:r>
              <a:rPr lang="lv-LV" sz="2200" dirty="0" err="1" smtClean="0"/>
              <a:t>Goģe</a:t>
            </a:r>
            <a:endParaRPr lang="lv-LV" sz="2200" dirty="0" smtClean="0"/>
          </a:p>
          <a:p>
            <a:pPr algn="r"/>
            <a:r>
              <a:rPr lang="lv-LV" sz="2200" dirty="0" smtClean="0"/>
              <a:t>Natālija Mihailova</a:t>
            </a:r>
          </a:p>
          <a:p>
            <a:pPr algn="r"/>
            <a:endParaRPr lang="lv-LV" dirty="0" smtClean="0"/>
          </a:p>
          <a:p>
            <a:pPr algn="ctr"/>
            <a:endParaRPr lang="lv-LV" dirty="0" smtClean="0"/>
          </a:p>
          <a:p>
            <a:pPr algn="ctr"/>
            <a:r>
              <a:rPr lang="lv-LV" dirty="0" smtClean="0"/>
              <a:t>2018.gada 2.martā</a:t>
            </a:r>
            <a:endParaRPr lang="lv-LV" dirty="0"/>
          </a:p>
        </p:txBody>
      </p:sp>
      <p:pic>
        <p:nvPicPr>
          <p:cNvPr id="4" name="Picture 7" descr="C:\Users\User\Desktop\New folder\jpg12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1872208" cy="180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3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Projektu nedēļa «Spēlēsim Latviju!»</a:t>
            </a:r>
            <a:endParaRPr lang="lv-LV" sz="3600" dirty="0"/>
          </a:p>
        </p:txBody>
      </p:sp>
      <p:pic>
        <p:nvPicPr>
          <p:cNvPr id="4098" name="Picture 2" descr="C:\Users\Marija\Desktop\projektu_nedIAC\20180206_102306(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56793"/>
            <a:ext cx="443304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ja\Desktop\projektu_nedIAC\20180206_0954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7296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2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Projektu nedēļa «Spēlēsim </a:t>
            </a:r>
            <a:r>
              <a:rPr lang="lv-LV" sz="3600" dirty="0"/>
              <a:t>L</a:t>
            </a:r>
            <a:r>
              <a:rPr lang="lv-LV" sz="3600" dirty="0" smtClean="0"/>
              <a:t>atviju!»</a:t>
            </a:r>
            <a:endParaRPr lang="lv-LV" sz="3600" dirty="0"/>
          </a:p>
        </p:txBody>
      </p:sp>
      <p:pic>
        <p:nvPicPr>
          <p:cNvPr id="2050" name="Picture 2" descr="C:\Users\Marija\Desktop\projektu_nedIAC\20180209_1129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ija\Desktop\projektu_nedIAC\20180209_1146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7"/>
            <a:ext cx="40324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9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Projektu nedēļa «Spēlēsim </a:t>
            </a:r>
            <a:r>
              <a:rPr lang="lv-LV" sz="3600" dirty="0"/>
              <a:t>L</a:t>
            </a:r>
            <a:r>
              <a:rPr lang="lv-LV" sz="3600" dirty="0" smtClean="0"/>
              <a:t>atviju!»</a:t>
            </a:r>
            <a:endParaRPr lang="lv-LV" sz="3600" dirty="0"/>
          </a:p>
        </p:txBody>
      </p:sp>
      <p:pic>
        <p:nvPicPr>
          <p:cNvPr id="3074" name="Picture 2" descr="C:\Users\Marija\Desktop\projektu_nedIAC\DSC_06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04" y="1628800"/>
            <a:ext cx="433200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ja\Desktop\projektu_nedIAC\DSC_06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00241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1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SECINĀJUMI</a:t>
            </a:r>
            <a:endParaRPr lang="lv-LV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77072"/>
            <a:ext cx="7498080" cy="1944216"/>
          </a:xfrm>
        </p:spPr>
        <p:txBody>
          <a:bodyPr>
            <a:normAutofit fontScale="25000" lnSpcReduction="20000"/>
          </a:bodyPr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pPr marL="82296" indent="0" algn="just">
              <a:buNone/>
            </a:pPr>
            <a:r>
              <a:rPr lang="lv-LV" sz="11200" dirty="0" smtClean="0"/>
              <a:t>Spēle </a:t>
            </a:r>
            <a:r>
              <a:rPr lang="lv-LV" sz="11200" dirty="0"/>
              <a:t>palīdz mācīties un veicina iekšējo motivāciju mācīties vairāk, atklāt, izzināt un izprast</a:t>
            </a:r>
            <a:r>
              <a:rPr lang="lv-LV" sz="11200" dirty="0" smtClean="0"/>
              <a:t>. </a:t>
            </a:r>
          </a:p>
          <a:p>
            <a:endParaRPr lang="lv-LV" sz="14400" dirty="0"/>
          </a:p>
          <a:p>
            <a:endParaRPr lang="lv-LV" dirty="0" smtClean="0"/>
          </a:p>
          <a:p>
            <a:endParaRPr lang="lv-LV" dirty="0" smtClean="0"/>
          </a:p>
          <a:p>
            <a:pPr marL="82296" indent="0">
              <a:buNone/>
            </a:pPr>
            <a:r>
              <a:rPr lang="lv-LV" dirty="0" smtClean="0"/>
              <a:t> </a:t>
            </a:r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91" y="1196752"/>
            <a:ext cx="52863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7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SPĒLE</a:t>
            </a:r>
            <a:endParaRPr lang="lv-LV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600" dirty="0"/>
              <a:t>d</a:t>
            </a:r>
            <a:r>
              <a:rPr lang="lv-LV" sz="3600" dirty="0" smtClean="0"/>
              <a:t>arbība;	</a:t>
            </a:r>
          </a:p>
          <a:p>
            <a:r>
              <a:rPr lang="lv-LV" sz="3600" dirty="0"/>
              <a:t>i</a:t>
            </a:r>
            <a:r>
              <a:rPr lang="lv-LV" sz="3600" dirty="0" smtClean="0"/>
              <a:t>espēja ;</a:t>
            </a:r>
          </a:p>
          <a:p>
            <a:r>
              <a:rPr lang="lv-LV" sz="3600" dirty="0"/>
              <a:t>a</a:t>
            </a:r>
            <a:r>
              <a:rPr lang="lv-LV" sz="3600" dirty="0" smtClean="0"/>
              <a:t>tpūta;</a:t>
            </a:r>
          </a:p>
          <a:p>
            <a:r>
              <a:rPr lang="lv-LV" sz="3600" dirty="0"/>
              <a:t>m</a:t>
            </a:r>
            <a:r>
              <a:rPr lang="lv-LV" sz="3600" dirty="0" smtClean="0"/>
              <a:t>otivācija;</a:t>
            </a:r>
          </a:p>
          <a:p>
            <a:r>
              <a:rPr lang="lv-LV" sz="3600" dirty="0" smtClean="0"/>
              <a:t>prasmes;</a:t>
            </a:r>
          </a:p>
          <a:p>
            <a:r>
              <a:rPr lang="lv-LV" sz="3600" dirty="0"/>
              <a:t>k</a:t>
            </a:r>
            <a:r>
              <a:rPr lang="lv-LV" sz="3600" dirty="0" smtClean="0"/>
              <a:t>ompetences;</a:t>
            </a:r>
          </a:p>
          <a:p>
            <a:endParaRPr lang="lv-LV" sz="3600" dirty="0" smtClean="0"/>
          </a:p>
          <a:p>
            <a:endParaRPr lang="lv-LV" sz="3600" dirty="0" smtClean="0"/>
          </a:p>
          <a:p>
            <a:pPr marL="82296" indent="0">
              <a:buNone/>
            </a:pPr>
            <a:endParaRPr lang="lv-LV" sz="3600" dirty="0" smtClean="0"/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54" y="193723"/>
            <a:ext cx="4362062" cy="3271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3717032"/>
            <a:ext cx="4392488" cy="29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effectLst/>
              </a:rPr>
              <a:t/>
            </a:r>
            <a:br>
              <a:rPr lang="lv-LV" b="1" dirty="0" smtClean="0">
                <a:effectLst/>
              </a:rPr>
            </a:br>
            <a:r>
              <a:rPr lang="lv-LV" b="1" dirty="0" smtClean="0">
                <a:effectLst/>
              </a:rPr>
              <a:t>       </a:t>
            </a:r>
            <a:r>
              <a:rPr lang="lv-LV" sz="4000" dirty="0" smtClean="0">
                <a:effectLst/>
              </a:rPr>
              <a:t>SPĒLES  STRUKTŪRA</a:t>
            </a:r>
            <a:r>
              <a:rPr lang="lv-LV" dirty="0">
                <a:effectLst/>
              </a:rPr>
              <a:t/>
            </a:r>
            <a:br>
              <a:rPr lang="lv-LV" dirty="0">
                <a:effectLst/>
              </a:rPr>
            </a:br>
            <a:endParaRPr lang="lv-LV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lv-LV" sz="3600" dirty="0"/>
              <a:t>s</a:t>
            </a:r>
            <a:r>
              <a:rPr lang="lv-LV" sz="3600" dirty="0" smtClean="0"/>
              <a:t>pēles </a:t>
            </a:r>
            <a:r>
              <a:rPr lang="lv-LV" sz="3600" dirty="0"/>
              <a:t>sagatavošanas </a:t>
            </a:r>
            <a:r>
              <a:rPr lang="lv-LV" sz="3600" dirty="0" smtClean="0"/>
              <a:t>posms;</a:t>
            </a:r>
            <a:endParaRPr lang="lv-LV" sz="3600" dirty="0"/>
          </a:p>
          <a:p>
            <a:r>
              <a:rPr lang="lv-LV" sz="3600" dirty="0"/>
              <a:t>m</a:t>
            </a:r>
            <a:r>
              <a:rPr lang="lv-LV" sz="3600" dirty="0" smtClean="0"/>
              <a:t>ērķa  izvirzīšana</a:t>
            </a:r>
            <a:r>
              <a:rPr lang="lv-LV" sz="3600" dirty="0"/>
              <a:t>;</a:t>
            </a:r>
          </a:p>
          <a:p>
            <a:pPr lvl="0"/>
            <a:r>
              <a:rPr lang="lv-LV" sz="3600" dirty="0"/>
              <a:t>i</a:t>
            </a:r>
            <a:r>
              <a:rPr lang="lv-LV" sz="3600" dirty="0" smtClean="0"/>
              <a:t>epazīšanās </a:t>
            </a:r>
            <a:r>
              <a:rPr lang="lv-LV" sz="3600" dirty="0"/>
              <a:t>ar spēles </a:t>
            </a:r>
            <a:r>
              <a:rPr lang="lv-LV" sz="3600" dirty="0" smtClean="0"/>
              <a:t>noteikumiem; </a:t>
            </a:r>
            <a:endParaRPr lang="lv-LV" sz="3600" dirty="0"/>
          </a:p>
          <a:p>
            <a:pPr lvl="0"/>
            <a:r>
              <a:rPr lang="lv-LV" sz="3600" dirty="0"/>
              <a:t>l</a:t>
            </a:r>
            <a:r>
              <a:rPr lang="lv-LV" sz="3600" dirty="0" smtClean="0"/>
              <a:t>aika </a:t>
            </a:r>
            <a:r>
              <a:rPr lang="lv-LV" sz="3600" dirty="0"/>
              <a:t>limita </a:t>
            </a:r>
            <a:r>
              <a:rPr lang="lv-LV" sz="3600" dirty="0" smtClean="0"/>
              <a:t>noteikšana; </a:t>
            </a:r>
            <a:endParaRPr lang="lv-LV" sz="3600" dirty="0"/>
          </a:p>
          <a:p>
            <a:pPr lvl="0"/>
            <a:r>
              <a:rPr lang="lv-LV" sz="3600" dirty="0"/>
              <a:t>g</a:t>
            </a:r>
            <a:r>
              <a:rPr lang="lv-LV" sz="3600" dirty="0" smtClean="0"/>
              <a:t>aisotnes radīšana; </a:t>
            </a:r>
            <a:endParaRPr lang="lv-LV" sz="3600" dirty="0"/>
          </a:p>
          <a:p>
            <a:pPr lvl="0"/>
            <a:r>
              <a:rPr lang="lv-LV" sz="3600" dirty="0"/>
              <a:t>s</a:t>
            </a:r>
            <a:r>
              <a:rPr lang="lv-LV" sz="3600" dirty="0" smtClean="0"/>
              <a:t>pēles norise;</a:t>
            </a:r>
            <a:endParaRPr lang="lv-LV" sz="3600" dirty="0"/>
          </a:p>
          <a:p>
            <a:r>
              <a:rPr lang="lv-LV" sz="3600" dirty="0"/>
              <a:t>s</a:t>
            </a:r>
            <a:r>
              <a:rPr lang="lv-LV" sz="3600" dirty="0" smtClean="0"/>
              <a:t>pēles </a:t>
            </a:r>
            <a:r>
              <a:rPr lang="lv-LV" sz="3600" dirty="0"/>
              <a:t>noslēgums jeb </a:t>
            </a:r>
            <a:r>
              <a:rPr lang="lv-LV" sz="3600" dirty="0" smtClean="0"/>
              <a:t>refleksija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6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7498080" cy="4392488"/>
          </a:xfrm>
        </p:spPr>
        <p:txBody>
          <a:bodyPr>
            <a:normAutofit/>
          </a:bodyPr>
          <a:lstStyle/>
          <a:p>
            <a:pPr algn="ctr"/>
            <a:r>
              <a:rPr lang="lv-LV" sz="4000" dirty="0"/>
              <a:t/>
            </a:r>
            <a:br>
              <a:rPr lang="lv-LV" sz="4000" dirty="0"/>
            </a:br>
            <a:r>
              <a:rPr lang="lv-LV" sz="4000" dirty="0" smtClean="0"/>
              <a:t>    </a:t>
            </a:r>
            <a:r>
              <a:rPr lang="lv-LV" sz="4000" dirty="0" smtClean="0"/>
              <a:t>Galda </a:t>
            </a:r>
            <a:r>
              <a:rPr lang="lv-LV" sz="4000" dirty="0" smtClean="0"/>
              <a:t>spēles</a:t>
            </a:r>
            <a:br>
              <a:rPr lang="lv-LV" sz="4000" dirty="0" smtClean="0"/>
            </a:br>
            <a:r>
              <a:rPr lang="lv-LV" sz="4000" dirty="0" smtClean="0"/>
              <a:t>  </a:t>
            </a:r>
            <a:r>
              <a:rPr lang="lv-LV" sz="4000" dirty="0" err="1" smtClean="0"/>
              <a:t>Spēles</a:t>
            </a:r>
            <a:r>
              <a:rPr lang="lv-LV" sz="4000" dirty="0" smtClean="0"/>
              <a:t> – </a:t>
            </a:r>
            <a:r>
              <a:rPr lang="lv-LV" sz="4000" dirty="0" err="1" smtClean="0"/>
              <a:t>kvesti</a:t>
            </a:r>
            <a:r>
              <a:rPr lang="lv-LV" sz="4000" dirty="0" smtClean="0"/>
              <a:t/>
            </a:r>
            <a:br>
              <a:rPr lang="lv-LV" sz="4000" dirty="0" smtClean="0"/>
            </a:br>
            <a:r>
              <a:rPr lang="lv-LV" sz="4000" dirty="0" smtClean="0"/>
              <a:t>   Digitālās </a:t>
            </a:r>
            <a:r>
              <a:rPr lang="lv-LV" sz="4000" dirty="0" smtClean="0"/>
              <a:t>spēles</a:t>
            </a:r>
            <a:r>
              <a:rPr lang="lv-LV" sz="5400" dirty="0" smtClean="0"/>
              <a:t/>
            </a:r>
            <a:br>
              <a:rPr lang="lv-LV" sz="5400" dirty="0" smtClean="0"/>
            </a:br>
            <a:endParaRPr lang="lv-LV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664"/>
            <a:ext cx="4536504" cy="1368152"/>
          </a:xfrm>
        </p:spPr>
      </p:pic>
    </p:spTree>
    <p:extLst>
      <p:ext uri="{BB962C8B-B14F-4D97-AF65-F5344CB8AC3E}">
        <p14:creationId xmlns:p14="http://schemas.microsoft.com/office/powerpoint/2010/main" val="17471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14202"/>
          </a:xfrm>
        </p:spPr>
        <p:txBody>
          <a:bodyPr>
            <a:normAutofit/>
          </a:bodyPr>
          <a:lstStyle/>
          <a:p>
            <a:r>
              <a:rPr lang="lv-LV" sz="2800" dirty="0" smtClean="0"/>
              <a:t>                        GALDA SPĒLE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3600" dirty="0" smtClean="0"/>
              <a:t>        «100 jautājumi par Latviju»</a:t>
            </a:r>
            <a:endParaRPr lang="lv-LV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957734"/>
            <a:ext cx="6439899" cy="406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6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r>
              <a:rPr lang="lv-LV" sz="4000" dirty="0" smtClean="0"/>
              <a:t>              </a:t>
            </a:r>
            <a:r>
              <a:rPr lang="lv-LV" sz="3100" dirty="0" smtClean="0"/>
              <a:t>GALDA </a:t>
            </a:r>
            <a:r>
              <a:rPr lang="lv-LV" sz="3100" dirty="0"/>
              <a:t>SPĒLE </a:t>
            </a: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>     «</a:t>
            </a:r>
            <a:r>
              <a:rPr lang="lv-LV" dirty="0"/>
              <a:t>100 jautājumi par Latviju»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7344816" cy="405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04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66936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lv-LV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lv-LV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Latvijas prezidenti</a:t>
            </a:r>
          </a:p>
          <a:p>
            <a:r>
              <a:rPr lang="lv-LV" sz="2800" b="1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Latvijas daba</a:t>
            </a:r>
          </a:p>
          <a:p>
            <a:r>
              <a:rPr lang="lv-LV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Latvijas valsts un nacionālie simboli</a:t>
            </a:r>
          </a:p>
          <a:p>
            <a:r>
              <a:rPr lang="lv-LV" sz="2800" b="1" spc="1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Latvija skaitļos</a:t>
            </a:r>
          </a:p>
          <a:p>
            <a:r>
              <a:rPr lang="lv-LV" sz="2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Latvijas pilsētas</a:t>
            </a:r>
          </a:p>
          <a:p>
            <a:r>
              <a:rPr lang="lv-LV" sz="2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Latviešu dziesmas</a:t>
            </a:r>
          </a:p>
          <a:p>
            <a:r>
              <a:rPr lang="lv-LV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Latvijas slavenības</a:t>
            </a:r>
          </a:p>
          <a:p>
            <a:r>
              <a:rPr lang="lv-LV" sz="2800" b="1" spc="1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Latviešu tautasdziesmas</a:t>
            </a:r>
          </a:p>
          <a:p>
            <a:r>
              <a:rPr lang="lv-LV" sz="28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Latviešu mīklas par dzīvniekiem</a:t>
            </a:r>
          </a:p>
          <a:p>
            <a:r>
              <a:rPr lang="lv-LV" sz="28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Latviešu tautas pasaku varoņi</a:t>
            </a:r>
            <a:endParaRPr lang="lv-LV" sz="28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4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27280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100" dirty="0" smtClean="0"/>
              <a:t>SPĒLE - KVESTS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4000" dirty="0" smtClean="0"/>
              <a:t>«Atklāj Dinaburgas cietokšņa                                    noslēpumus!»</a:t>
            </a:r>
            <a:endParaRPr lang="lv-LV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6247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0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               </a:t>
            </a:r>
            <a:r>
              <a:rPr lang="lv-LV" sz="2700" dirty="0" smtClean="0"/>
              <a:t> </a:t>
            </a:r>
            <a:r>
              <a:rPr lang="lv-LV" sz="3100" dirty="0" smtClean="0"/>
              <a:t>DIGITĀLĀ</a:t>
            </a:r>
            <a:r>
              <a:rPr lang="lv-LV" sz="2700" dirty="0" smtClean="0"/>
              <a:t> </a:t>
            </a:r>
            <a:r>
              <a:rPr lang="lv-LV" sz="3100" dirty="0" smtClean="0"/>
              <a:t>SPĒLE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   </a:t>
            </a:r>
            <a:r>
              <a:rPr lang="lv-LV" sz="4000" dirty="0" smtClean="0"/>
              <a:t>«LATVIJAS lepnumi un dārgumi»</a:t>
            </a:r>
            <a:endParaRPr lang="lv-LV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86844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7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321</TotalTime>
  <Words>124</Words>
  <Application>Microsoft Office PowerPoint</Application>
  <PresentationFormat>Slaidrāde ekrānā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4" baseType="lpstr">
      <vt:lpstr>Солнцестояние</vt:lpstr>
      <vt:lpstr>«SPĒLĒSIM LATVIJU!» </vt:lpstr>
      <vt:lpstr>SPĒLE</vt:lpstr>
      <vt:lpstr>        SPĒLES  STRUKTŪRA </vt:lpstr>
      <vt:lpstr>     Galda spēles   Spēles – kvesti    Digitālās spēles </vt:lpstr>
      <vt:lpstr>                        GALDA SPĒLE          «100 jautājumi par Latviju»</vt:lpstr>
      <vt:lpstr>              GALDA SPĒLE       «100 jautājumi par Latviju»</vt:lpstr>
      <vt:lpstr>PowerPoint prezentācija</vt:lpstr>
      <vt:lpstr>SPĒLE - KVESTS «Atklāj Dinaburgas cietokšņa                                    noslēpumus!»</vt:lpstr>
      <vt:lpstr>                 DIGITĀLĀ SPĒLE    «LATVIJAS lepnumi un dārgumi»</vt:lpstr>
      <vt:lpstr>Projektu nedēļa «Spēlēsim Latviju!»</vt:lpstr>
      <vt:lpstr>Projektu nedēļa «Spēlēsim Latviju!»</vt:lpstr>
      <vt:lpstr>Projektu nedēļa «Spēlēsim Latviju!»</vt:lpstr>
      <vt:lpstr>SECINĀJUMI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SPĒLE KĀ AIZRAUJOŠS UN EFEKTĪVS MĀCĪŠANĀS UN IZZINĀŠANAS PAŅĒMIENS</dc:title>
  <dc:creator>JELENA</dc:creator>
  <cp:lastModifiedBy>Goģe Marija</cp:lastModifiedBy>
  <cp:revision>43</cp:revision>
  <dcterms:created xsi:type="dcterms:W3CDTF">2017-10-23T16:08:02Z</dcterms:created>
  <dcterms:modified xsi:type="dcterms:W3CDTF">2018-03-16T11:50:30Z</dcterms:modified>
</cp:coreProperties>
</file>